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4" r:id="rId5"/>
    <p:sldId id="263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BF61-5DFE-4E1D-B89B-76FAC3A4035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AEA8-1D4B-4A3A-9955-EFED6828B8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4A8-3FF1-418C-A77D-F7CC71E8351D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029-793A-49AC-8A65-29375D4BDD6F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E552-15E2-4799-9352-14E6EFEC4A49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3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0DF-02F1-43B3-A36E-F75F576E35E3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2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938A-F51A-482B-BEB2-EFA82FC7AEB3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573E-858F-4BEC-B42D-07D3509FA7BF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792-4CD5-41C4-BA25-FE7475566B74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3B25-2A1B-4F3C-9EBB-96AA635D2274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9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41C8-7DAF-4EC3-9A9F-59B406747B49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FE11-0B5D-498A-AEE6-1F9BA83735A1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2E67-5C6E-420E-BE61-3EEDD68CDBED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6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8A44-B3DF-4891-9119-2E5737C5E218}" type="datetime1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6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2699792" y="1988840"/>
            <a:ext cx="4480897" cy="250425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771800" y="4365104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2016.06.15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159787" y="548680"/>
            <a:ext cx="3678997" cy="2056094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46452" y="2924207"/>
            <a:ext cx="389456" cy="3843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940" y="29242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2970373"/>
            <a:ext cx="293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한강교수님 작품 전시 </a:t>
            </a:r>
            <a:endParaRPr lang="ko-KR" alt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0717" y="3309412"/>
            <a:ext cx="4138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                                최근 큰 이슈가 되고 있는</a:t>
            </a:r>
            <a:r>
              <a:rPr lang="en-US" altLang="ko-KR" sz="1200" dirty="0" smtClean="0">
                <a:latin typeface="+mn-ea"/>
              </a:rPr>
              <a:t>,</a:t>
            </a:r>
            <a:r>
              <a:rPr lang="en-US" altLang="ko-KR" sz="1200" dirty="0" smtClean="0">
                <a:latin typeface="+mn-ea"/>
              </a:rPr>
              <a:t> 2016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                   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ko-KR" altLang="en-US" sz="1200" dirty="0" err="1" smtClean="0">
                <a:latin typeface="+mn-ea"/>
              </a:rPr>
              <a:t>맨부커상</a:t>
            </a:r>
            <a:r>
              <a:rPr lang="ko-KR" altLang="en-US" sz="1200" dirty="0" smtClean="0">
                <a:latin typeface="+mn-ea"/>
              </a:rPr>
              <a:t> 수상자인 우리 대학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                   </a:t>
            </a:r>
            <a:r>
              <a:rPr lang="ko-KR" altLang="en-US" sz="1200" dirty="0" smtClean="0">
                <a:latin typeface="+mn-ea"/>
              </a:rPr>
              <a:t>교 문예학부 한강교수님의 작품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                   </a:t>
            </a:r>
            <a:r>
              <a:rPr lang="ko-KR" altLang="en-US" sz="1200" dirty="0" smtClean="0">
                <a:latin typeface="+mn-ea"/>
              </a:rPr>
              <a:t>전시 중입니다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수상작인 </a:t>
            </a:r>
            <a:r>
              <a:rPr lang="en-US" altLang="ko-KR" sz="1200" dirty="0" smtClean="0">
                <a:latin typeface="+mn-ea"/>
              </a:rPr>
              <a:t>‘</a:t>
            </a:r>
            <a:r>
              <a:rPr lang="ko-KR" altLang="en-US" sz="1200" dirty="0" err="1" smtClean="0">
                <a:latin typeface="+mn-ea"/>
              </a:rPr>
              <a:t>채식주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                   </a:t>
            </a:r>
            <a:r>
              <a:rPr lang="ko-KR" altLang="en-US" sz="1200" dirty="0" smtClean="0">
                <a:latin typeface="+mn-ea"/>
              </a:rPr>
              <a:t>의자</a:t>
            </a:r>
            <a:r>
              <a:rPr lang="en-US" altLang="ko-KR" sz="1200" dirty="0" smtClean="0">
                <a:latin typeface="+mn-ea"/>
              </a:rPr>
              <a:t>’</a:t>
            </a:r>
            <a:r>
              <a:rPr lang="ko-KR" altLang="en-US" sz="1200" dirty="0" smtClean="0">
                <a:latin typeface="+mn-ea"/>
              </a:rPr>
              <a:t>를 비롯 </a:t>
            </a:r>
            <a:r>
              <a:rPr lang="en-US" altLang="ko-KR" sz="1200" dirty="0" smtClean="0">
                <a:latin typeface="+mn-ea"/>
              </a:rPr>
              <a:t>20 </a:t>
            </a:r>
            <a:r>
              <a:rPr lang="ko-KR" altLang="en-US" sz="1200" dirty="0" smtClean="0">
                <a:latin typeface="+mn-ea"/>
              </a:rPr>
              <a:t>종의 자료들이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                        </a:t>
            </a:r>
            <a:r>
              <a:rPr lang="ko-KR" altLang="en-US" sz="1200" dirty="0" smtClean="0">
                <a:latin typeface="+mn-ea"/>
              </a:rPr>
              <a:t>전시되고 있습니다</a:t>
            </a:r>
            <a:r>
              <a:rPr lang="en-US" altLang="ko-KR" sz="12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전시되고 있습니다</a:t>
            </a:r>
            <a:r>
              <a:rPr lang="en-US" altLang="ko-KR" sz="12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35291" y="1196752"/>
            <a:ext cx="3997149" cy="279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i="1" dirty="0" smtClean="0"/>
              <a:t>영어 번역판인 </a:t>
            </a:r>
            <a:r>
              <a:rPr lang="en-US" altLang="ko-KR" sz="1200" b="1" i="1" dirty="0" smtClean="0"/>
              <a:t>‘</a:t>
            </a:r>
            <a:r>
              <a:rPr lang="en-US" altLang="ko-KR" sz="1200" b="1" i="1" dirty="0" err="1" smtClean="0"/>
              <a:t>Vegeterian</a:t>
            </a:r>
            <a:r>
              <a:rPr lang="en-US" altLang="ko-KR" sz="1200" b="1" i="1" dirty="0" smtClean="0"/>
              <a:t>’ </a:t>
            </a:r>
            <a:r>
              <a:rPr lang="ko-KR" altLang="en-US" sz="1200" b="1" i="1" dirty="0" smtClean="0"/>
              <a:t>곧 입수 예정입니다</a:t>
            </a:r>
            <a:r>
              <a:rPr lang="en-US" altLang="ko-KR" sz="1200" b="1" i="1" dirty="0" smtClean="0"/>
              <a:t>. </a:t>
            </a:r>
            <a:endParaRPr lang="ko-KR" altLang="en-US" sz="1200" b="1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027" name="Picture 3" descr="C:\Users\임신애\Desktop\한강\20160615_10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55" y="4222505"/>
            <a:ext cx="3956585" cy="22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Picture 8" descr="C:\Users\임신애\Desktop\한강\20160615_100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81" y="1777036"/>
            <a:ext cx="3986960" cy="22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0" y="3356992"/>
            <a:ext cx="1523036" cy="21816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20" y="692696"/>
            <a:ext cx="34675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rgbClr val="FFFF66"/>
              </a:solidFill>
            </a:endParaRPr>
          </a:p>
        </p:txBody>
      </p:sp>
      <p:pic>
        <p:nvPicPr>
          <p:cNvPr id="16" name="_x190820216" descr="EMB000015d41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918" r="7878" b="5666"/>
          <a:stretch>
            <a:fillRect/>
          </a:stretch>
        </p:blipFill>
        <p:spPr bwMode="auto">
          <a:xfrm>
            <a:off x="4275888" y="368660"/>
            <a:ext cx="4582263" cy="6120680"/>
          </a:xfrm>
          <a:prstGeom prst="rect">
            <a:avLst/>
          </a:prstGeom>
          <a:noFill/>
          <a:ln w="28575">
            <a:solidFill>
              <a:schemeClr val="tx2">
                <a:lumMod val="75000"/>
                <a:alpha val="6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6" y="1590675"/>
            <a:ext cx="1276350" cy="1838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2099"/>
            <a:ext cx="1295400" cy="1895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6" y="3609782"/>
            <a:ext cx="1209675" cy="1885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11" y="3609782"/>
            <a:ext cx="1420851" cy="2148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2348941"/>
            <a:ext cx="3600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서울예술대학교에서는 참 많은 그래픽 툴을 배운다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우선 내 수업에서도 기본적으로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Autodesk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사의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Maya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프로그램을 사용하고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합성을 위한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After Effect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Photoshop, Illustrator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등의 프로그램은 다들 사용할 줄 안다고 생각하고 수업을 진행한다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이것 뿐만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아니라 </a:t>
            </a:r>
            <a:r>
              <a:rPr lang="en-US" altLang="ko-KR" sz="1200" b="1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Zbrush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Real Flow, V-ray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등등 현장에서 사용하는 프로그램은 어마어마하게 많고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지금도 한편에서는 아티스트들이 사용할 수 있는 툴을 계속 개발하고 있다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이쯤 되면 궁금해진다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이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프로그램들은 다 어디서 온 걸까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누가 이 그래픽 프로그램들을 개발하고 우리는 어떻게 이것들을 쓰게 되는 걸까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?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33" name="직사각형 32"/>
          <p:cNvSpPr/>
          <p:nvPr/>
        </p:nvSpPr>
        <p:spPr>
          <a:xfrm>
            <a:off x="4283969" y="457200"/>
            <a:ext cx="4574182" cy="5852120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오늘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내가 소개하고 싶은 책은 ‘훤히 보이는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디지털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시네마’라는 책이다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이 책은 우리나라의 국책 연구소인 한국전자통신연구원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(Electronics and Telecommunications Research Institute, ETRI)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에서 발간한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ETRI easy IT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의 시리즈로 나온 책이다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우리가 사용하는 프로그램의 밑바탕에는 컴퓨터 공학이 존재하고 있다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Photoshop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이나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Illustrator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에서 사용하는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Raster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Vector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의 개념도 사실은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60,70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년대의 컴퓨터 공학자들이 처음 만들어낸 개념이다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컴퓨터 공학의 한 줄기로 컴퓨터 그래픽이라는 분야가 정립된 것도 이즈음이다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생각해보면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컴퓨터 그래픽은 철학이나 사회학과 같은 인문학에 비해 그리 길지 않은 </a:t>
            </a:r>
            <a:r>
              <a:rPr lang="ko-KR" altLang="en-US" sz="1200" b="1" dirty="0" err="1">
                <a:solidFill>
                  <a:schemeClr val="bg1">
                    <a:lumMod val="50000"/>
                  </a:schemeClr>
                </a:solidFill>
              </a:rPr>
              <a:t>역사동안에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 우리의 눈을 현혹시키는 지점의 수준까지 실로 </a:t>
            </a:r>
            <a:r>
              <a:rPr lang="ko-KR" altLang="en-US" sz="1200" b="1" dirty="0" err="1">
                <a:solidFill>
                  <a:schemeClr val="bg1">
                    <a:lumMod val="50000"/>
                  </a:schemeClr>
                </a:solidFill>
              </a:rPr>
              <a:t>놀라울만한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 발전이지 않나 싶다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컴퓨터 그래픽은 어떻게 보면 짧다고도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생각할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수 있는 이 기간 동안에 엄청난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기술의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발전을 이룩하였으며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오늘날의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영화에는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그 기술들이 고스란히 녹아져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있다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20" y="692696"/>
            <a:ext cx="346759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</a:rPr>
              <a:t>교수서평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2016. 13,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영상학부 유미교수</a:t>
            </a:r>
            <a:endParaRPr lang="en-US" altLang="ko-KR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ko-KR" sz="1400" b="1" dirty="0">
              <a:solidFill>
                <a:srgbClr val="FFC000"/>
              </a:solidFill>
            </a:endParaRPr>
          </a:p>
          <a:p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훤히 보이는 디지털시네마</a:t>
            </a:r>
            <a:endParaRPr lang="en-US" altLang="ko-KR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VFX</a:t>
            </a:r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의 역사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이론 기술 제작에 대해서 </a:t>
            </a:r>
            <a:endParaRPr lang="en-US" altLang="ko-K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알고 싶은 것들</a:t>
            </a:r>
            <a:r>
              <a:rPr lang="en-U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김현빈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외</a:t>
            </a:r>
            <a:r>
              <a:rPr lang="en-U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U-</a:t>
            </a:r>
            <a:r>
              <a:rPr lang="ko-KR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북</a:t>
            </a:r>
            <a:r>
              <a:rPr lang="en-U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2006 </a:t>
            </a:r>
            <a:endParaRPr lang="en-US" altLang="ko-K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dirty="0">
              <a:solidFill>
                <a:srgbClr val="FFFF66"/>
              </a:solidFill>
            </a:endParaRPr>
          </a:p>
        </p:txBody>
      </p:sp>
      <p:pic>
        <p:nvPicPr>
          <p:cNvPr id="3074" name="Picture 2" descr="http://lib.seoularts.ac.kr/LibTechUpload/l9788991738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4" y="4149080"/>
            <a:ext cx="15080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23528" y="1628800"/>
            <a:ext cx="360040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그리고 영화를 만들기 위해 사용된 프로그램들은 이러한 최신의 기술들을 아티스트가 쉽게 다룰 수 있도록 포장되어 나온 것이다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 포장은 내 수업에서 가르치는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Maya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 수도 있고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Cinema4D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 수도 있고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3dMax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포장일수도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 범주에 따라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Effect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 수도 있고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Unreal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 수도 있고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Zbrush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포장일 수도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대부분의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실용서에서는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 포장의 사용법을 가르치고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 포장지에 그려 넣은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UI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의 기능을 설명한다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기술은 계속해서 발전해 나갈 것이고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그에 따라 언젠가는 새로운 프로그램이 나올 것이며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어떤 프로그램은 더 이상 제품으로 나오지 않게 될 것이다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그렇기 때문에 우리는 포장된 프로그램이 아닌 그 내부를 들여다보아야 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33" name="직사각형 32"/>
          <p:cNvSpPr/>
          <p:nvPr/>
        </p:nvSpPr>
        <p:spPr>
          <a:xfrm>
            <a:off x="4283969" y="457200"/>
            <a:ext cx="4608512" cy="5492080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한국전자통신연구원이라고 하는 공학 기반의 연구소에서 집필한 이 책은 영화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VFX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에서 다뤄지는 컴퓨터 그래픽의 내용을 이해하기 쉽게 차근차근 잘 설명한 책이다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공학하면 어렵게 느껴질 수 있는 내용을 일반인들도 쉽게 이해할 수 있도록 개념적으로 설명했기 때문에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읽기에도 부담이 없다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특히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CG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에 관심 있는 학생이라면 한번쯤 반드시 읽고 숙지해야만 할 필독서라고 할 수 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유미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영상학부 교수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 2016.6.13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20" y="405401"/>
            <a:ext cx="346759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93" y="3203240"/>
            <a:ext cx="4598898" cy="258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5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495</Words>
  <Application>Microsoft Office PowerPoint</Application>
  <PresentationFormat>화면 슬라이드 쇼(4:3)</PresentationFormat>
  <Paragraphs>70</Paragraphs>
  <Slides>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임신애</dc:creator>
  <cp:lastModifiedBy>임신애</cp:lastModifiedBy>
  <cp:revision>57</cp:revision>
  <dcterms:created xsi:type="dcterms:W3CDTF">2014-06-09T00:57:09Z</dcterms:created>
  <dcterms:modified xsi:type="dcterms:W3CDTF">2016-06-15T06:45:52Z</dcterms:modified>
</cp:coreProperties>
</file>