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ABF61-5DFE-4E1D-B89B-76FAC3A4035B}" type="datetimeFigureOut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BAEA8-1D4B-4A3A-9955-EFED6828B8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166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BAEA8-1D4B-4A3A-9955-EFED6828B86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672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BAEA8-1D4B-4A3A-9955-EFED6828B861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6727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BAEA8-1D4B-4A3A-9955-EFED6828B86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6727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F4A8-3FF1-418C-A77D-F7CC71E8351D}" type="datetime1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15C0-5927-4625-9638-0CFD8551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792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4E029-793A-49AC-8A65-29375D4BDD6F}" type="datetime1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15C0-5927-4625-9638-0CFD8551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3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E552-15E2-4799-9352-14E6EFEC4A49}" type="datetime1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15C0-5927-4625-9638-0CFD8551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138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40DF-02F1-43B3-A36E-F75F576E35E3}" type="datetime1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15C0-5927-4625-9638-0CFD8551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428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938A-F51A-482B-BEB2-EFA82FC7AEB3}" type="datetime1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15C0-5927-4625-9638-0CFD8551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874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573E-858F-4BEC-B42D-07D3509FA7BF}" type="datetime1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15C0-5927-4625-9638-0CFD8551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69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8792-4CD5-41C4-BA25-FE7475566B74}" type="datetime1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15C0-5927-4625-9638-0CFD8551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22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3B25-2A1B-4F3C-9EBB-96AA635D2274}" type="datetime1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15C0-5927-4625-9638-0CFD8551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91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41C8-7DAF-4EC3-9A9F-59B406747B49}" type="datetime1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15C0-5927-4625-9638-0CFD8551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251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FE11-0B5D-498A-AEE6-1F9BA83735A1}" type="datetime1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15C0-5927-4625-9638-0CFD8551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43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2E67-5C6E-420E-BE61-3EEDD68CDBED}" type="datetime1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15C0-5927-4625-9638-0CFD8551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064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08A44-B3DF-4891-9119-2E5737C5E218}" type="datetime1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15C0-5927-4625-9638-0CFD8551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5657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내용 개체 틀 11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3" r="49915" b="53693"/>
          <a:stretch/>
        </p:blipFill>
        <p:spPr>
          <a:xfrm>
            <a:off x="2699792" y="1988840"/>
            <a:ext cx="4480897" cy="2504255"/>
          </a:xfrm>
        </p:spPr>
      </p:pic>
      <p:cxnSp>
        <p:nvCxnSpPr>
          <p:cNvPr id="14" name="직선 연결선 13"/>
          <p:cNvCxnSpPr/>
          <p:nvPr/>
        </p:nvCxnSpPr>
        <p:spPr>
          <a:xfrm>
            <a:off x="0" y="260648"/>
            <a:ext cx="9144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3856" y="6612462"/>
            <a:ext cx="9144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15C0-5927-4625-9638-0CFD8551F3CC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2771800" y="4365104"/>
            <a:ext cx="43204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2016.03.29</a:t>
            </a:r>
            <a:endParaRPr lang="ko-KR" alt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40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내용 개체 틀 11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3" r="49915" b="53693"/>
          <a:stretch/>
        </p:blipFill>
        <p:spPr>
          <a:xfrm>
            <a:off x="11056" y="420689"/>
            <a:ext cx="4480897" cy="2504255"/>
          </a:xfrm>
        </p:spPr>
      </p:pic>
      <p:cxnSp>
        <p:nvCxnSpPr>
          <p:cNvPr id="14" name="직선 연결선 13"/>
          <p:cNvCxnSpPr/>
          <p:nvPr/>
        </p:nvCxnSpPr>
        <p:spPr>
          <a:xfrm>
            <a:off x="0" y="260648"/>
            <a:ext cx="9144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3856" y="6612462"/>
            <a:ext cx="9144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타원 24"/>
          <p:cNvSpPr/>
          <p:nvPr/>
        </p:nvSpPr>
        <p:spPr>
          <a:xfrm>
            <a:off x="179512" y="3029163"/>
            <a:ext cx="389456" cy="38439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>
              <a:defRPr lang="ko-KR" altLang="en-US"/>
            </a:pP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9512" y="304422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</a:rPr>
              <a:t>01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2688" y="3013447"/>
            <a:ext cx="3587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/>
              <a:t>예술정보센터 </a:t>
            </a:r>
            <a:r>
              <a:rPr lang="en-US" altLang="ko-KR" sz="1200" b="1" dirty="0" smtClean="0"/>
              <a:t>‘</a:t>
            </a:r>
            <a:r>
              <a:rPr lang="ko-KR" altLang="en-US" sz="1200" b="1" dirty="0" err="1" smtClean="0"/>
              <a:t>아카이브</a:t>
            </a:r>
            <a:r>
              <a:rPr lang="ko-KR" altLang="en-US" sz="1200" b="1" dirty="0" smtClean="0"/>
              <a:t> 랩</a:t>
            </a:r>
            <a:r>
              <a:rPr lang="en-US" altLang="ko-KR" sz="1200" b="1" dirty="0" smtClean="0"/>
              <a:t>’ </a:t>
            </a:r>
            <a:r>
              <a:rPr lang="ko-KR" altLang="en-US" sz="1200" b="1" dirty="0" smtClean="0"/>
              <a:t>구축 사업 </a:t>
            </a:r>
            <a:r>
              <a:rPr lang="en-US" altLang="ko-KR" sz="1200" b="1" dirty="0" smtClean="0"/>
              <a:t>2</a:t>
            </a:r>
            <a:r>
              <a:rPr lang="ko-KR" altLang="en-US" sz="1200" b="1" dirty="0" smtClean="0"/>
              <a:t>단계 완료    </a:t>
            </a:r>
            <a:endParaRPr lang="ko-KR" alt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51520" y="3455224"/>
            <a:ext cx="4138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+mn-ea"/>
              </a:rPr>
              <a:t>2015</a:t>
            </a:r>
            <a:r>
              <a:rPr lang="ko-KR" altLang="en-US" sz="1200" dirty="0" smtClean="0">
                <a:latin typeface="+mn-ea"/>
              </a:rPr>
              <a:t>학년도 겨울 방학 중 예술정보센터 </a:t>
            </a:r>
            <a:r>
              <a:rPr lang="en-US" altLang="ko-KR" sz="1200" dirty="0" smtClean="0">
                <a:latin typeface="+mn-ea"/>
              </a:rPr>
              <a:t>2</a:t>
            </a:r>
            <a:r>
              <a:rPr lang="ko-KR" altLang="en-US" sz="1200" dirty="0" smtClean="0">
                <a:latin typeface="+mn-ea"/>
              </a:rPr>
              <a:t>단계 특성화 사업으로  예술정보센터 </a:t>
            </a:r>
            <a:r>
              <a:rPr lang="ko-KR" altLang="en-US" sz="1200" dirty="0" err="1" smtClean="0">
                <a:latin typeface="+mn-ea"/>
              </a:rPr>
              <a:t>아카이브랩이</a:t>
            </a:r>
            <a:r>
              <a:rPr lang="ko-KR" altLang="en-US" sz="1200" dirty="0" smtClean="0">
                <a:latin typeface="+mn-ea"/>
              </a:rPr>
              <a:t> 구축되었습니다</a:t>
            </a:r>
            <a:r>
              <a:rPr lang="en-US" altLang="ko-KR" sz="1200" dirty="0" smtClean="0">
                <a:latin typeface="+mn-ea"/>
              </a:rPr>
              <a:t>. </a:t>
            </a:r>
          </a:p>
          <a:p>
            <a:r>
              <a:rPr lang="ko-KR" altLang="en-US" sz="1200" dirty="0" smtClean="0">
                <a:latin typeface="+mn-ea"/>
              </a:rPr>
              <a:t> </a:t>
            </a:r>
            <a:r>
              <a:rPr lang="en-US" altLang="ko-KR" sz="1200" dirty="0" smtClean="0">
                <a:latin typeface="+mn-ea"/>
              </a:rPr>
              <a:t> </a:t>
            </a:r>
            <a:endParaRPr lang="en-US" altLang="ko-KR" sz="1200" dirty="0">
              <a:latin typeface="+mn-ea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4511605" y="2904696"/>
            <a:ext cx="4585285" cy="27905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/>
              <a:t>지식을 넘어 영감을 얻는 공간 </a:t>
            </a:r>
            <a:endParaRPr lang="ko-KR" altLang="en-US" sz="1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547054" y="3274311"/>
            <a:ext cx="4460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+mn-ea"/>
              </a:rPr>
              <a:t>Space, Digital, Nano, Bio, Nature 5</a:t>
            </a:r>
            <a:r>
              <a:rPr lang="ko-KR" altLang="en-US" sz="1200" dirty="0">
                <a:latin typeface="+mn-ea"/>
              </a:rPr>
              <a:t>가지 </a:t>
            </a:r>
            <a:r>
              <a:rPr lang="ko-KR" altLang="en-US" sz="1200" dirty="0" smtClean="0">
                <a:latin typeface="+mn-ea"/>
              </a:rPr>
              <a:t>테마 중 </a:t>
            </a:r>
            <a:r>
              <a:rPr lang="en-US" altLang="ko-KR" sz="1200" dirty="0" smtClean="0">
                <a:latin typeface="+mn-ea"/>
              </a:rPr>
              <a:t>Space</a:t>
            </a:r>
            <a:r>
              <a:rPr lang="ko-KR" altLang="en-US" sz="1200" dirty="0" smtClean="0">
                <a:latin typeface="+mn-ea"/>
              </a:rPr>
              <a:t>와 </a:t>
            </a:r>
            <a:r>
              <a:rPr lang="en-US" altLang="ko-KR" sz="1200" dirty="0" smtClean="0">
                <a:latin typeface="+mn-ea"/>
              </a:rPr>
              <a:t>Digital zone</a:t>
            </a:r>
            <a:r>
              <a:rPr lang="ko-KR" altLang="en-US" sz="1200" dirty="0" smtClean="0">
                <a:latin typeface="+mn-ea"/>
              </a:rPr>
              <a:t>을 구성</a:t>
            </a:r>
            <a:r>
              <a:rPr lang="en-US" altLang="ko-KR" sz="1200" dirty="0" smtClean="0">
                <a:latin typeface="+mn-ea"/>
              </a:rPr>
              <a:t>, </a:t>
            </a:r>
            <a:r>
              <a:rPr lang="ko-KR" altLang="en-US" sz="1200" dirty="0">
                <a:latin typeface="+mn-ea"/>
              </a:rPr>
              <a:t>지식을 넘어 영감을 얻는 </a:t>
            </a:r>
            <a:r>
              <a:rPr lang="ko-KR" altLang="en-US" sz="1200" dirty="0" err="1" smtClean="0">
                <a:latin typeface="+mn-ea"/>
              </a:rPr>
              <a:t>융복합</a:t>
            </a:r>
            <a:r>
              <a:rPr lang="ko-KR" altLang="en-US" sz="1200" dirty="0" smtClean="0">
                <a:latin typeface="+mn-ea"/>
              </a:rPr>
              <a:t> 공간으로 조성되었으며</a:t>
            </a:r>
            <a:r>
              <a:rPr lang="en-US" altLang="ko-KR" sz="1200" dirty="0" smtClean="0">
                <a:latin typeface="+mn-ea"/>
              </a:rPr>
              <a:t>, </a:t>
            </a:r>
            <a:r>
              <a:rPr lang="ko-KR" altLang="en-US" sz="1200" dirty="0" err="1" smtClean="0">
                <a:latin typeface="+mn-ea"/>
              </a:rPr>
              <a:t>아카이브의</a:t>
            </a:r>
            <a:r>
              <a:rPr lang="ko-KR" altLang="en-US" sz="1200" dirty="0" smtClean="0">
                <a:latin typeface="+mn-ea"/>
              </a:rPr>
              <a:t> </a:t>
            </a:r>
            <a:r>
              <a:rPr lang="ko-KR" altLang="en-US" sz="1200" dirty="0">
                <a:latin typeface="+mn-ea"/>
              </a:rPr>
              <a:t>순환과 공유를 위한 미디어 </a:t>
            </a:r>
            <a:r>
              <a:rPr lang="ko-KR" altLang="en-US" sz="1200" dirty="0" smtClean="0">
                <a:latin typeface="+mn-ea"/>
              </a:rPr>
              <a:t>월이 운영되고 있습니다</a:t>
            </a:r>
            <a:r>
              <a:rPr lang="en-US" altLang="ko-KR" sz="1200" dirty="0" smtClean="0">
                <a:latin typeface="+mn-ea"/>
              </a:rPr>
              <a:t>. </a:t>
            </a:r>
          </a:p>
          <a:p>
            <a:r>
              <a:rPr lang="ko-KR" altLang="en-US" sz="1200" dirty="0" smtClean="0">
                <a:latin typeface="+mn-ea"/>
              </a:rPr>
              <a:t> </a:t>
            </a:r>
            <a:endParaRPr lang="en-US" altLang="ko-KR" sz="1200" dirty="0" smtClean="0">
              <a:latin typeface="+mn-ea"/>
            </a:endParaRPr>
          </a:p>
        </p:txBody>
      </p:sp>
      <p:pic>
        <p:nvPicPr>
          <p:cNvPr id="27" name="Picture 2" descr="D:\로컬 디스크 (d)\예술자료팀\도서관사진\아카이브랩\아카이브랩조성사진_20160310\_109026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898" y="4187193"/>
            <a:ext cx="2559286" cy="14401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로컬 디스크 (d)\예술자료팀\도서관사진\아카이브랩\아카이브랩조성사진_20160310\_109026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87193"/>
            <a:ext cx="2503586" cy="140881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로컬 디스크 (d)\예술자료팀\도서관사진\아카이브랩\아카이브랩조성사진_20160310\_109026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4082590"/>
            <a:ext cx="2797959" cy="157446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15C0-5927-4625-9638-0CFD8551F3CC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5004048" y="1340768"/>
            <a:ext cx="3600400" cy="100811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ea typeface="동랑 본문" panose="02000304000000000000" pitchFamily="2" charset="-127"/>
              </a:rPr>
              <a:t>2015 Space, Digital  </a:t>
            </a:r>
          </a:p>
          <a:p>
            <a:pPr algn="ctr"/>
            <a:r>
              <a:rPr lang="en-US" altLang="ko-KR" sz="1400" dirty="0" smtClean="0">
                <a:ea typeface="동랑 본문" panose="02000304000000000000" pitchFamily="2" charset="-127"/>
              </a:rPr>
              <a:t>2016 Nano, Bio, </a:t>
            </a:r>
            <a:r>
              <a:rPr lang="en-US" altLang="ko-KR" sz="1400" dirty="0" smtClean="0">
                <a:latin typeface="+mn-ea"/>
              </a:rPr>
              <a:t>Nature (</a:t>
            </a:r>
            <a:r>
              <a:rPr lang="ko-KR" altLang="en-US" sz="1400" dirty="0" smtClean="0">
                <a:latin typeface="+mn-ea"/>
              </a:rPr>
              <a:t>예정</a:t>
            </a:r>
            <a:r>
              <a:rPr lang="en-US" altLang="ko-KR" sz="1400" dirty="0">
                <a:latin typeface="+mn-ea"/>
              </a:rPr>
              <a:t>)</a:t>
            </a:r>
            <a:endParaRPr lang="ko-KR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426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내용 개체 틀 11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3" r="49915" b="53693"/>
          <a:stretch/>
        </p:blipFill>
        <p:spPr>
          <a:xfrm>
            <a:off x="11056" y="420689"/>
            <a:ext cx="4480897" cy="2504255"/>
          </a:xfrm>
        </p:spPr>
      </p:pic>
      <p:cxnSp>
        <p:nvCxnSpPr>
          <p:cNvPr id="14" name="직선 연결선 13"/>
          <p:cNvCxnSpPr/>
          <p:nvPr/>
        </p:nvCxnSpPr>
        <p:spPr>
          <a:xfrm>
            <a:off x="0" y="260648"/>
            <a:ext cx="9144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3856" y="6612462"/>
            <a:ext cx="9144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3" descr="D:\로컬 디스크 (d)\예술자료팀\도서관사진\아카이브랩\아카이브랩조성사진_20160310\_109028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833" y="2924944"/>
            <a:ext cx="2373317" cy="133551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3" name="_x329416328" descr="EMB0000079c11f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329" y="4326693"/>
            <a:ext cx="2361433" cy="15857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7" name="_x329416328" descr="EMB0000079c11f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107" y="2713086"/>
            <a:ext cx="2232373" cy="157840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D:\로컬 디스크 (d)\예술자료팀\도서관사진\아카이브랩\아카이브랩조성사진_20160310\_109027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069" y="4451389"/>
            <a:ext cx="2533913" cy="142588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323528" y="3212976"/>
            <a:ext cx="3385850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162</a:t>
            </a:r>
            <a:r>
              <a:rPr lang="ko-KR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개의</a:t>
            </a:r>
            <a:r>
              <a:rPr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좌석</a:t>
            </a:r>
            <a:r>
              <a:rPr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, </a:t>
            </a:r>
            <a:r>
              <a:rPr lang="ko-KR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배선형 테이블</a:t>
            </a:r>
            <a:r>
              <a:rPr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, </a:t>
            </a:r>
            <a:r>
              <a:rPr lang="ko-KR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</a:t>
            </a:r>
            <a:r>
              <a:rPr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20</a:t>
            </a:r>
            <a:r>
              <a:rPr lang="ko-KR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개의 </a:t>
            </a:r>
            <a:r>
              <a:rPr lang="ko-KR" altLang="en-US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개인형</a:t>
            </a:r>
            <a:r>
              <a:rPr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 </a:t>
            </a:r>
            <a:r>
              <a:rPr lang="ko-KR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멀티미디어부스</a:t>
            </a:r>
            <a:r>
              <a:rPr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, </a:t>
            </a:r>
            <a:r>
              <a:rPr lang="ko-KR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영상 관람과 </a:t>
            </a:r>
            <a:r>
              <a:rPr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PT </a:t>
            </a:r>
            <a:r>
              <a:rPr lang="ko-KR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등을 지원하는 </a:t>
            </a:r>
            <a:r>
              <a:rPr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5</a:t>
            </a:r>
            <a:r>
              <a:rPr lang="ko-KR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개의 </a:t>
            </a:r>
            <a:r>
              <a:rPr lang="ko-KR" altLang="en-US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그룹스터디실</a:t>
            </a:r>
            <a:r>
              <a:rPr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등</a:t>
            </a:r>
            <a:r>
              <a:rPr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,</a:t>
            </a:r>
            <a:r>
              <a:rPr lang="ko-KR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우리 대학의 다변화된 학습과 창작활동에 대응하는 공간을 제공하게 되었습니다</a:t>
            </a:r>
            <a:r>
              <a:rPr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. </a:t>
            </a:r>
            <a:r>
              <a:rPr lang="ko-KR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학생과 교직원 모두 이용이 가능합니다</a:t>
            </a:r>
            <a:r>
              <a:rPr lang="en-US" altLang="ko-KR" sz="12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. </a:t>
            </a:r>
            <a:endParaRPr lang="ko-KR" altLang="en-US" sz="1200" b="1" dirty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09988" y="5091794"/>
            <a:ext cx="3600400" cy="90170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smtClean="0"/>
              <a:t>복합 학습 지원 공간 러닝 </a:t>
            </a:r>
            <a:r>
              <a:rPr lang="ko-KR" altLang="en-US" sz="1200" b="1" dirty="0" err="1" smtClean="0"/>
              <a:t>커먼스</a:t>
            </a:r>
            <a:r>
              <a:rPr lang="en-US" altLang="ko-KR" sz="1200" b="1" dirty="0" smtClean="0"/>
              <a:t>, </a:t>
            </a:r>
          </a:p>
          <a:p>
            <a:r>
              <a:rPr lang="ko-KR" altLang="en-US" sz="1200" b="1" dirty="0" err="1" smtClean="0"/>
              <a:t>아카이브</a:t>
            </a:r>
            <a:r>
              <a:rPr lang="ko-KR" altLang="en-US" sz="1200" b="1" dirty="0" smtClean="0"/>
              <a:t> 교류 공간으로서의 </a:t>
            </a:r>
            <a:r>
              <a:rPr lang="ko-KR" altLang="en-US" sz="1200" b="1" dirty="0" err="1" smtClean="0"/>
              <a:t>아카이브랩</a:t>
            </a:r>
            <a:endParaRPr lang="ko-KR" altLang="en-US" sz="1200" b="1" dirty="0"/>
          </a:p>
        </p:txBody>
      </p:sp>
      <p:sp>
        <p:nvSpPr>
          <p:cNvPr id="33" name="직사각형 32"/>
          <p:cNvSpPr/>
          <p:nvPr/>
        </p:nvSpPr>
        <p:spPr>
          <a:xfrm>
            <a:off x="4587801" y="836712"/>
            <a:ext cx="4464496" cy="1656184"/>
          </a:xfrm>
          <a:prstGeom prst="rect">
            <a:avLst/>
          </a:prstGeom>
          <a:solidFill>
            <a:schemeClr val="bg1">
              <a:lumMod val="85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bg1">
                    <a:lumMod val="50000"/>
                  </a:schemeClr>
                </a:solidFill>
              </a:rPr>
              <a:t>창작 영감의 점화를 위해 예술정보센터 공간에 풀어질 </a:t>
            </a:r>
            <a:r>
              <a:rPr lang="en-US" altLang="ko-KR" sz="1200" b="1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r>
              <a:rPr lang="ko-KR" altLang="en-US" sz="1200" b="1" dirty="0" smtClean="0">
                <a:solidFill>
                  <a:schemeClr val="bg1">
                    <a:lumMod val="50000"/>
                  </a:schemeClr>
                </a:solidFill>
              </a:rPr>
              <a:t>가지 테마 중 </a:t>
            </a:r>
            <a:r>
              <a:rPr lang="en-US" altLang="ko-KR" sz="1200" b="1" dirty="0" smtClean="0">
                <a:solidFill>
                  <a:schemeClr val="bg1">
                    <a:lumMod val="50000"/>
                  </a:schemeClr>
                </a:solidFill>
              </a:rPr>
              <a:t>Space, Digital</a:t>
            </a:r>
            <a:r>
              <a:rPr lang="ko-KR" altLang="en-US" sz="1200" b="1" dirty="0" smtClean="0">
                <a:solidFill>
                  <a:schemeClr val="bg1">
                    <a:lumMod val="50000"/>
                  </a:schemeClr>
                </a:solidFill>
              </a:rPr>
              <a:t>이 우선 조성되었고 </a:t>
            </a:r>
            <a:r>
              <a:rPr lang="en-US" altLang="ko-KR" sz="1200" b="1" dirty="0" smtClean="0">
                <a:solidFill>
                  <a:schemeClr val="bg1">
                    <a:lumMod val="50000"/>
                  </a:schemeClr>
                </a:solidFill>
              </a:rPr>
              <a:t>2016</a:t>
            </a:r>
            <a:r>
              <a:rPr lang="ko-KR" altLang="en-US" sz="1200" b="1" dirty="0" smtClean="0">
                <a:solidFill>
                  <a:schemeClr val="bg1">
                    <a:lumMod val="50000"/>
                  </a:schemeClr>
                </a:solidFill>
              </a:rPr>
              <a:t>년 </a:t>
            </a:r>
            <a:r>
              <a:rPr lang="en-US" altLang="ko-KR" sz="1200" b="1" dirty="0" smtClean="0">
                <a:solidFill>
                  <a:schemeClr val="bg1">
                    <a:lumMod val="50000"/>
                  </a:schemeClr>
                </a:solidFill>
              </a:rPr>
              <a:t>Nano, Bio, Nature</a:t>
            </a:r>
            <a:r>
              <a:rPr lang="ko-KR" altLang="en-US" sz="1200" b="1" dirty="0" smtClean="0">
                <a:solidFill>
                  <a:schemeClr val="bg1">
                    <a:lumMod val="50000"/>
                  </a:schemeClr>
                </a:solidFill>
              </a:rPr>
              <a:t>가 추가될 예정입니다</a:t>
            </a:r>
            <a:r>
              <a:rPr lang="en-US" altLang="ko-KR" sz="1200" b="1" dirty="0" smtClean="0">
                <a:solidFill>
                  <a:schemeClr val="bg1">
                    <a:lumMod val="50000"/>
                  </a:schemeClr>
                </a:solidFill>
              </a:rPr>
              <a:t>.  </a:t>
            </a:r>
            <a:r>
              <a:rPr lang="ko-KR" altLang="en-US" sz="1200" b="1" dirty="0" smtClean="0">
                <a:solidFill>
                  <a:schemeClr val="bg1">
                    <a:lumMod val="50000"/>
                  </a:schemeClr>
                </a:solidFill>
              </a:rPr>
              <a:t>이념과 기능이 조화되어 대학의 교육 과정을 효과적으로 지원하는 공간으로 조성하겠습니다</a:t>
            </a:r>
            <a:r>
              <a:rPr lang="en-US" altLang="ko-KR" sz="1200" b="1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ko-KR" alt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15C0-5927-4625-9638-0CFD8551F3CC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035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</TotalTime>
  <Words>177</Words>
  <Application>Microsoft Office PowerPoint</Application>
  <PresentationFormat>화면 슬라이드 쇼(4:3)</PresentationFormat>
  <Paragraphs>20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임신애</dc:creator>
  <cp:lastModifiedBy>임신애</cp:lastModifiedBy>
  <cp:revision>48</cp:revision>
  <dcterms:created xsi:type="dcterms:W3CDTF">2014-06-09T00:57:09Z</dcterms:created>
  <dcterms:modified xsi:type="dcterms:W3CDTF">2016-03-29T04:56:17Z</dcterms:modified>
</cp:coreProperties>
</file>